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4" r:id="rId10"/>
    <p:sldId id="263" r:id="rId11"/>
    <p:sldId id="268" r:id="rId12"/>
    <p:sldId id="267" r:id="rId13"/>
    <p:sldId id="270" r:id="rId14"/>
    <p:sldId id="262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5385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9653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838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816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7272808" cy="46805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Алтыншы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бақуатты өмірдің кілті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Табысқа жетудің кілті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үздіксіз өзін-өзі тәрбиелеу және қажырлы еңбек.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еңбек адамға қажетті мақсатқа жетуге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мүмкіндік береді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Мұны біз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өскелең </a:t>
            </a:r>
            <a:r>
              <a:rPr lang="ru-RU" sz="3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ұрпақтың санасына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сіңіруіміз керек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kk-KZ" dirty="0" smtClean="0"/>
              <a:t>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96536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6400800" cy="1473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столп. </a:t>
            </a:r>
          </a:p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знаниям и трудолюбие – ключ к благополучию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59340"/>
            <a:ext cx="55983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 к успеху – непрерывное самообразование и упорный труд. Только честный труд позволит человеку достичь желаемой цели. Это мы должны закрепить в сознании подрастающего поколения.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99038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7848872" cy="1473200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Жетінші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Прагматизм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бәсекеге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болудың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кепілі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kk-KZ" dirty="0" smtClean="0"/>
              <a:t> </a:t>
            </a:r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59340"/>
            <a:ext cx="77768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ешнәрсе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мен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Тарихымыздағы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соғыс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атаулының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мен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салысымен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шекарамызды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бекітіп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жұмсадық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0540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7128792" cy="1473200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столп.</a:t>
            </a:r>
          </a:p>
          <a:p>
            <a:pPr algn="l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Прагматизм – залог конкурентоспособности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97839"/>
            <a:ext cx="55983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намеченных целей нам необходимо эффективно работать, максимально используя все имеющиеся ресурсы и возможности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10365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035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7736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3419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8598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1113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2866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6121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7565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</TotalTime>
  <Words>154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Дашенька</dc:creator>
  <cp:lastModifiedBy>HOME</cp:lastModifiedBy>
  <cp:revision>7</cp:revision>
  <dcterms:created xsi:type="dcterms:W3CDTF">2021-11-25T10:30:30Z</dcterms:created>
  <dcterms:modified xsi:type="dcterms:W3CDTF">2021-11-30T07:46:49Z</dcterms:modified>
</cp:coreProperties>
</file>